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253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D4AA7-1A9A-44FC-8C34-6C6B090CF1B3}" type="datetimeFigureOut">
              <a:rPr lang="it-IT" smtClean="0"/>
              <a:t>31/12/2021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B63A-C7E1-4331-A216-3F63CF7A3A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2843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D4AA7-1A9A-44FC-8C34-6C6B090CF1B3}" type="datetimeFigureOut">
              <a:rPr lang="it-IT" smtClean="0"/>
              <a:t>31/12/2021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B63A-C7E1-4331-A216-3F63CF7A3A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9246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D4AA7-1A9A-44FC-8C34-6C6B090CF1B3}" type="datetimeFigureOut">
              <a:rPr lang="it-IT" smtClean="0"/>
              <a:t>31/12/2021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B63A-C7E1-4331-A216-3F63CF7A3A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8780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D4AA7-1A9A-44FC-8C34-6C6B090CF1B3}" type="datetimeFigureOut">
              <a:rPr lang="it-IT" smtClean="0"/>
              <a:t>31/12/2021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B63A-C7E1-4331-A216-3F63CF7A3A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9837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D4AA7-1A9A-44FC-8C34-6C6B090CF1B3}" type="datetimeFigureOut">
              <a:rPr lang="it-IT" smtClean="0"/>
              <a:t>31/12/2021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B63A-C7E1-4331-A216-3F63CF7A3A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6543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D4AA7-1A9A-44FC-8C34-6C6B090CF1B3}" type="datetimeFigureOut">
              <a:rPr lang="it-IT" smtClean="0"/>
              <a:t>31/12/2021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B63A-C7E1-4331-A216-3F63CF7A3A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9086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D4AA7-1A9A-44FC-8C34-6C6B090CF1B3}" type="datetimeFigureOut">
              <a:rPr lang="it-IT" smtClean="0"/>
              <a:t>31/12/2021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B63A-C7E1-4331-A216-3F63CF7A3A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086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D4AA7-1A9A-44FC-8C34-6C6B090CF1B3}" type="datetimeFigureOut">
              <a:rPr lang="it-IT" smtClean="0"/>
              <a:t>31/12/2021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B63A-C7E1-4331-A216-3F63CF7A3A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1549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D4AA7-1A9A-44FC-8C34-6C6B090CF1B3}" type="datetimeFigureOut">
              <a:rPr lang="it-IT" smtClean="0"/>
              <a:t>31/12/2021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B63A-C7E1-4331-A216-3F63CF7A3A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128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D4AA7-1A9A-44FC-8C34-6C6B090CF1B3}" type="datetimeFigureOut">
              <a:rPr lang="it-IT" smtClean="0"/>
              <a:t>31/12/2021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B63A-C7E1-4331-A216-3F63CF7A3A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3619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D4AA7-1A9A-44FC-8C34-6C6B090CF1B3}" type="datetimeFigureOut">
              <a:rPr lang="it-IT" smtClean="0"/>
              <a:t>31/12/2021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B63A-C7E1-4331-A216-3F63CF7A3A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4630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D4AA7-1A9A-44FC-8C34-6C6B090CF1B3}" type="datetimeFigureOut">
              <a:rPr lang="it-IT" smtClean="0"/>
              <a:t>31/12/2021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9B63A-C7E1-4331-A216-3F63CF7A3A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7042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pec.comune.farageradadda.bg.it" TargetMode="External"/><Relationship Id="rId2" Type="http://schemas.openxmlformats.org/officeDocument/2006/relationships/hyperlink" Target="https://www.comune.farageradadda.bg.it/info@comune.farageradadda.bg.it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GIF"/><Relationship Id="rId5" Type="http://schemas.openxmlformats.org/officeDocument/2006/relationships/hyperlink" Target="mailto:u.tecnico@comune.farageradadda.bg.it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2000">
              <a:schemeClr val="accent4">
                <a:lumMod val="20000"/>
                <a:lumOff val="80000"/>
              </a:schemeClr>
            </a:gs>
            <a:gs pos="10000">
              <a:schemeClr val="bg1"/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4">
                <a:lumMod val="20000"/>
                <a:lumOff val="80000"/>
              </a:schemeClr>
            </a:gs>
            <a:gs pos="100000">
              <a:schemeClr val="accent4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DDCDF5-4C85-4143-AACA-1E5F60183BAC}"/>
              </a:ext>
            </a:extLst>
          </p:cNvPr>
          <p:cNvSpPr txBox="1"/>
          <p:nvPr/>
        </p:nvSpPr>
        <p:spPr>
          <a:xfrm>
            <a:off x="111922" y="237153"/>
            <a:ext cx="316395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500" b="1" dirty="0">
                <a:latin typeface="Cambria" panose="02040503050406030204" pitchFamily="18" charset="0"/>
                <a:ea typeface="Cambria" panose="02040503050406030204" pitchFamily="18" charset="0"/>
              </a:rPr>
              <a:t>Comune di </a:t>
            </a:r>
          </a:p>
          <a:p>
            <a:r>
              <a:rPr lang="it-IT" sz="2500" b="1" dirty="0">
                <a:latin typeface="Cambria" panose="02040503050406030204" pitchFamily="18" charset="0"/>
                <a:ea typeface="Cambria" panose="02040503050406030204" pitchFamily="18" charset="0"/>
              </a:rPr>
              <a:t>FARA GERA D’ADDA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27253BB-4C39-4F5F-8FD3-8888304EACE0}"/>
              </a:ext>
            </a:extLst>
          </p:cNvPr>
          <p:cNvSpPr txBox="1"/>
          <p:nvPr/>
        </p:nvSpPr>
        <p:spPr>
          <a:xfrm>
            <a:off x="4128051" y="291797"/>
            <a:ext cx="25709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1200" b="0" i="0" dirty="0">
                <a:effectLst/>
                <a:latin typeface="+mj-lt"/>
              </a:rPr>
              <a:t>Piazza Roma, 1</a:t>
            </a:r>
            <a:br>
              <a:rPr lang="it-IT" sz="1200" dirty="0">
                <a:latin typeface="+mj-lt"/>
              </a:rPr>
            </a:br>
            <a:r>
              <a:rPr lang="it-IT" sz="1200" b="0" i="0" dirty="0">
                <a:effectLst/>
                <a:latin typeface="+mj-lt"/>
              </a:rPr>
              <a:t>24045 Fara Gera d'Adda (BG)</a:t>
            </a:r>
            <a:br>
              <a:rPr lang="it-IT" sz="1200" dirty="0">
                <a:latin typeface="+mj-lt"/>
              </a:rPr>
            </a:br>
            <a:r>
              <a:rPr lang="it-IT" sz="1200" b="0" i="0" dirty="0">
                <a:effectLst/>
                <a:latin typeface="+mj-lt"/>
              </a:rPr>
              <a:t>Tel. 0363688601</a:t>
            </a:r>
            <a:br>
              <a:rPr lang="it-IT" sz="1200" dirty="0">
                <a:latin typeface="+mj-lt"/>
              </a:rPr>
            </a:br>
            <a:r>
              <a:rPr lang="it-IT" sz="1200" b="0" i="0" dirty="0">
                <a:effectLst/>
                <a:latin typeface="+mj-lt"/>
              </a:rPr>
              <a:t>C.F./P.IVA: 00294190160MAIL</a:t>
            </a:r>
          </a:p>
          <a:p>
            <a:pPr algn="l"/>
            <a:r>
              <a:rPr lang="it-IT" sz="1200" b="0" i="0" dirty="0">
                <a:solidFill>
                  <a:srgbClr val="FFFFFF"/>
                </a:solidFill>
                <a:effectLst/>
                <a:latin typeface="+mj-lt"/>
              </a:rPr>
              <a:t> </a:t>
            </a:r>
            <a:r>
              <a:rPr lang="it-IT" sz="1200" b="0" i="0" u="none" strike="noStrike" dirty="0">
                <a:solidFill>
                  <a:srgbClr val="66A5E3"/>
                </a:solidFill>
                <a:effectLst/>
                <a:latin typeface="+mj-lt"/>
                <a:hlinkClick r:id="rId2"/>
              </a:rPr>
              <a:t>info@comune.farageradadda.bg.it</a:t>
            </a:r>
            <a:endParaRPr lang="it-IT" sz="1200" b="0" i="0" dirty="0">
              <a:solidFill>
                <a:srgbClr val="FFFFFF"/>
              </a:solidFill>
              <a:effectLst/>
              <a:latin typeface="+mj-lt"/>
            </a:endParaRPr>
          </a:p>
          <a:p>
            <a:pPr algn="l"/>
            <a:r>
              <a:rPr lang="it-IT" sz="1200" b="0" i="0" dirty="0">
                <a:solidFill>
                  <a:srgbClr val="FFFFFF"/>
                </a:solidFill>
                <a:effectLst/>
                <a:latin typeface="+mj-lt"/>
              </a:rPr>
              <a:t> </a:t>
            </a:r>
            <a:r>
              <a:rPr lang="it-IT" sz="1200" b="0" i="0" u="none" strike="noStrike" dirty="0">
                <a:solidFill>
                  <a:srgbClr val="66A5E3"/>
                </a:solidFill>
                <a:effectLst/>
                <a:latin typeface="+mj-lt"/>
                <a:hlinkClick r:id="rId3"/>
              </a:rPr>
              <a:t>info@pec.comune.farageradadda.bg.it</a:t>
            </a:r>
            <a:endParaRPr lang="it-IT" sz="1200" b="0" i="0" dirty="0">
              <a:solidFill>
                <a:srgbClr val="FFFFFF"/>
              </a:solidFill>
              <a:effectLst/>
              <a:latin typeface="+mj-lt"/>
            </a:endParaRPr>
          </a:p>
          <a:p>
            <a:endParaRPr lang="it-IT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71CFF751-9D96-455F-83F3-A69019B67B27}"/>
              </a:ext>
            </a:extLst>
          </p:cNvPr>
          <p:cNvSpPr/>
          <p:nvPr/>
        </p:nvSpPr>
        <p:spPr>
          <a:xfrm>
            <a:off x="0" y="1638912"/>
            <a:ext cx="6858000" cy="60063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144BAA7-6F09-4EBE-A311-9D724F761CB3}"/>
              </a:ext>
            </a:extLst>
          </p:cNvPr>
          <p:cNvSpPr txBox="1"/>
          <p:nvPr/>
        </p:nvSpPr>
        <p:spPr>
          <a:xfrm>
            <a:off x="265043" y="1726578"/>
            <a:ext cx="6327914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>
                <a:solidFill>
                  <a:schemeClr val="accent1">
                    <a:lumMod val="75000"/>
                  </a:schemeClr>
                </a:solidFill>
                <a:latin typeface="Bauhaus 93" panose="04030905020B02020C02" pitchFamily="82" charset="0"/>
              </a:rPr>
              <a:t>VUOI DIVENTARE UN VOLONTARIO</a:t>
            </a:r>
          </a:p>
          <a:p>
            <a:pPr algn="ctr"/>
            <a:r>
              <a:rPr lang="it-IT" sz="3500" dirty="0">
                <a:solidFill>
                  <a:schemeClr val="accent1">
                    <a:lumMod val="75000"/>
                  </a:schemeClr>
                </a:solidFill>
                <a:latin typeface="Bauhaus 93" panose="04030905020B02020C02" pitchFamily="82" charset="0"/>
              </a:rPr>
              <a:t> </a:t>
            </a:r>
            <a:r>
              <a:rPr lang="it-IT" sz="3200" dirty="0">
                <a:solidFill>
                  <a:schemeClr val="accent1">
                    <a:lumMod val="75000"/>
                  </a:schemeClr>
                </a:solidFill>
                <a:latin typeface="Bauhaus 93" panose="04030905020B02020C02" pitchFamily="82" charset="0"/>
              </a:rPr>
              <a:t>DELLA</a:t>
            </a:r>
          </a:p>
          <a:p>
            <a:r>
              <a:rPr lang="it-IT" sz="5000" dirty="0">
                <a:solidFill>
                  <a:srgbClr val="FF9933"/>
                </a:solidFill>
                <a:latin typeface="Bauhaus 93" panose="04030905020B02020C02" pitchFamily="82" charset="0"/>
              </a:rPr>
              <a:t>PROTEZIONE CIVILE?</a:t>
            </a:r>
          </a:p>
        </p:txBody>
      </p:sp>
      <p:pic>
        <p:nvPicPr>
          <p:cNvPr id="1028" name="Picture 4" descr="Home">
            <a:extLst>
              <a:ext uri="{FF2B5EF4-FFF2-40B4-BE49-F238E27FC236}">
                <a16:creationId xmlns:a16="http://schemas.microsoft.com/office/drawing/2014/main" id="{5103C848-6F31-4689-B6EA-C1E6A2D678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28" y="530717"/>
            <a:ext cx="1107988" cy="1338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0958A297-E0AF-4555-A99F-6279EF235230}"/>
              </a:ext>
            </a:extLst>
          </p:cNvPr>
          <p:cNvSpPr txBox="1"/>
          <p:nvPr/>
        </p:nvSpPr>
        <p:spPr>
          <a:xfrm>
            <a:off x="0" y="6932376"/>
            <a:ext cx="6858000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Siamo alla ricerca di volontari</a:t>
            </a:r>
          </a:p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 per formare un gruppo di </a:t>
            </a:r>
          </a:p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Protezione Civile a Fara Gera d’Adda</a:t>
            </a:r>
          </a:p>
          <a:p>
            <a:pPr algn="ctr"/>
            <a:r>
              <a:rPr lang="it-IT" sz="2500" b="1" dirty="0">
                <a:solidFill>
                  <a:srgbClr val="FF9933"/>
                </a:solidFill>
              </a:rPr>
              <a:t>Se sei interessato scrivi a </a:t>
            </a:r>
            <a:r>
              <a:rPr lang="it-IT" sz="2500" b="1" dirty="0">
                <a:solidFill>
                  <a:srgbClr val="FF9933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u.tecnico@comune.farageradadda.bg.it</a:t>
            </a:r>
            <a:endParaRPr lang="it-IT" sz="2500" b="1" dirty="0">
              <a:solidFill>
                <a:srgbClr val="FF9933"/>
              </a:solidFill>
            </a:endParaRPr>
          </a:p>
          <a:p>
            <a:pPr algn="ctr"/>
            <a:r>
              <a:rPr lang="it-IT" sz="2500" b="1" dirty="0">
                <a:solidFill>
                  <a:srgbClr val="FF9933"/>
                </a:solidFill>
              </a:rPr>
              <a:t> oppure lascia il tuo recapito allo 0363 688611</a:t>
            </a:r>
          </a:p>
          <a:p>
            <a:pPr algn="ctr"/>
            <a:r>
              <a:rPr lang="it-IT" sz="2200" b="1" dirty="0">
                <a:solidFill>
                  <a:schemeClr val="accent1">
                    <a:lumMod val="75000"/>
                  </a:schemeClr>
                </a:solidFill>
              </a:rPr>
              <a:t>verrai ricontattato per maggiori informazioni.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A8E3D5EF-1917-4A6A-97E6-FEB7380DFE4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261" y="3545387"/>
            <a:ext cx="5963478" cy="3386989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8325901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110</Words>
  <Application>Microsoft Office PowerPoint</Application>
  <PresentationFormat>A4 (21x29,7 cm)</PresentationFormat>
  <Paragraphs>14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Bauhaus 93</vt:lpstr>
      <vt:lpstr>Calibri</vt:lpstr>
      <vt:lpstr>Calibri Light</vt:lpstr>
      <vt:lpstr>Cambria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Eleonora Casazza</dc:creator>
  <cp:lastModifiedBy>Eleonora Casazza</cp:lastModifiedBy>
  <cp:revision>6</cp:revision>
  <cp:lastPrinted>2021-12-31T08:12:40Z</cp:lastPrinted>
  <dcterms:created xsi:type="dcterms:W3CDTF">2021-12-30T10:35:04Z</dcterms:created>
  <dcterms:modified xsi:type="dcterms:W3CDTF">2021-12-31T09:03:53Z</dcterms:modified>
</cp:coreProperties>
</file>